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60" r:id="rId1"/>
  </p:sldMasterIdLst>
  <p:notesMasterIdLst>
    <p:notesMasterId r:id="rId8"/>
  </p:notesMasterIdLst>
  <p:handoutMasterIdLst>
    <p:handoutMasterId r:id="rId9"/>
  </p:handoutMasterIdLst>
  <p:sldIdLst>
    <p:sldId id="256" r:id="rId2"/>
    <p:sldId id="260" r:id="rId3"/>
    <p:sldId id="290" r:id="rId4"/>
    <p:sldId id="287" r:id="rId5"/>
    <p:sldId id="279" r:id="rId6"/>
    <p:sldId id="289" r:id="rId7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88" y="6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8" d="100"/>
          <a:sy n="48" d="100"/>
        </p:scale>
        <p:origin x="-2418" y="-102"/>
      </p:cViewPr>
      <p:guideLst>
        <p:guide orient="horz" pos="2880"/>
        <p:guide pos="216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Relationship Id="rId14" Type="http://schemas.microsoft.com/office/2015/10/relationships/revisionInfo" Target="revisionInfo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ea typeface="新細明體" pitchFamily="18" charset="-120"/>
                <a:cs typeface="+mn-cs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a typeface="新細明體" pitchFamily="18" charset="-120"/>
                <a:cs typeface="+mn-cs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a typeface="新細明體" pitchFamily="18" charset="-120"/>
                <a:cs typeface="+mn-cs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a typeface="新細明體" pitchFamily="18" charset="-120"/>
                <a:cs typeface="+mn-cs"/>
              </a:defRPr>
            </a:lvl1pPr>
          </a:lstStyle>
          <a:p>
            <a:pPr>
              <a:defRPr/>
            </a:pPr>
            <a:fld id="{062D7F7A-8A11-4EF5-9CE4-0D55DA42E620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12929820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ea typeface="新細明體" pitchFamily="18" charset="-120"/>
                <a:cs typeface="+mn-cs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a typeface="新細明體" pitchFamily="18" charset="-120"/>
                <a:cs typeface="+mn-cs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TW" noProof="0"/>
              <a:t>Click to edit Master text styles</a:t>
            </a:r>
          </a:p>
          <a:p>
            <a:pPr lvl="1"/>
            <a:r>
              <a:rPr lang="en-US" altLang="zh-TW" noProof="0"/>
              <a:t>Second level</a:t>
            </a:r>
          </a:p>
          <a:p>
            <a:pPr lvl="2"/>
            <a:r>
              <a:rPr lang="en-US" altLang="zh-TW" noProof="0"/>
              <a:t>Third level</a:t>
            </a:r>
          </a:p>
          <a:p>
            <a:pPr lvl="3"/>
            <a:r>
              <a:rPr lang="en-US" altLang="zh-TW" noProof="0"/>
              <a:t>Fourth level</a:t>
            </a:r>
          </a:p>
          <a:p>
            <a:pPr lvl="4"/>
            <a:r>
              <a:rPr lang="en-US" altLang="zh-TW" noProof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a typeface="新細明體" pitchFamily="18" charset="-120"/>
                <a:cs typeface="+mn-cs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a typeface="新細明體" pitchFamily="18" charset="-120"/>
                <a:cs typeface="+mn-cs"/>
              </a:defRPr>
            </a:lvl1pPr>
          </a:lstStyle>
          <a:p>
            <a:pPr>
              <a:defRPr/>
            </a:pPr>
            <a:fld id="{D2B6F559-F68F-4A51-8702-CCFEC1454FDF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10399052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126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126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007F2ABD-0DF0-4CC1-8C0A-1CEF7F4AFCC4}" type="slidenum">
              <a:rPr lang="zh-TW" altLang="en-US" sz="1200" smtClean="0">
                <a:ea typeface="新細明體" pitchFamily="18" charset="-120"/>
              </a:rPr>
              <a:pPr eaLnBrk="1" hangingPunct="1"/>
              <a:t>1</a:t>
            </a:fld>
            <a:endParaRPr lang="en-US" altLang="zh-TW" sz="1200">
              <a:ea typeface="新細明體" pitchFamily="18" charset="-12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229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229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DFB90D37-D2D2-44A6-A6AE-3F33306309FF}" type="slidenum">
              <a:rPr lang="zh-TW" altLang="en-US" sz="1200" smtClean="0">
                <a:ea typeface="新細明體" pitchFamily="18" charset="-120"/>
              </a:rPr>
              <a:pPr eaLnBrk="1" hangingPunct="1"/>
              <a:t>2</a:t>
            </a:fld>
            <a:endParaRPr lang="en-US" altLang="zh-TW" sz="1200">
              <a:ea typeface="新細明體" pitchFamily="18" charset="-12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331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331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53820C8C-191C-4D73-8035-2254266719A9}" type="slidenum">
              <a:rPr lang="zh-TW" altLang="en-US" sz="1200" smtClean="0">
                <a:ea typeface="新細明體" pitchFamily="18" charset="-120"/>
              </a:rPr>
              <a:pPr eaLnBrk="1" hangingPunct="1"/>
              <a:t>3</a:t>
            </a:fld>
            <a:endParaRPr lang="en-US" altLang="zh-TW" sz="1200">
              <a:ea typeface="新細明體" pitchFamily="18" charset="-12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7DFD4F76-4BB6-4F46-96C6-3A56A0822128}" type="slidenum">
              <a:rPr lang="zh-TW" altLang="en-US" sz="1200" smtClean="0">
                <a:ea typeface="新細明體" pitchFamily="18" charset="-120"/>
              </a:rPr>
              <a:pPr eaLnBrk="1" hangingPunct="1"/>
              <a:t>4</a:t>
            </a:fld>
            <a:endParaRPr lang="en-US" altLang="zh-TW" sz="1200">
              <a:ea typeface="新細明體" pitchFamily="18" charset="-12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536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536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2B18ACD1-4ADE-44A0-B19A-807CD072C38B}" type="slidenum">
              <a:rPr lang="zh-TW" altLang="en-US" sz="1200" smtClean="0">
                <a:ea typeface="新細明體" pitchFamily="18" charset="-120"/>
              </a:rPr>
              <a:pPr eaLnBrk="1" hangingPunct="1"/>
              <a:t>5</a:t>
            </a:fld>
            <a:endParaRPr lang="en-US" altLang="zh-TW" sz="1200">
              <a:ea typeface="新細明體" pitchFamily="18" charset="-12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638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638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64B8E0FA-52F6-440B-872B-D6DB5ECB1137}" type="slidenum">
              <a:rPr lang="zh-TW" altLang="en-US" sz="1200" smtClean="0">
                <a:ea typeface="新細明體" pitchFamily="18" charset="-120"/>
              </a:rPr>
              <a:pPr eaLnBrk="1" hangingPunct="1"/>
              <a:t>6</a:t>
            </a:fld>
            <a:endParaRPr lang="en-US" altLang="zh-TW" sz="1200">
              <a:ea typeface="新細明體" pitchFamily="18" charset="-12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839899059"/>
      </p:ext>
    </p:extLst>
  </p:cSld>
  <p:clrMapOvr>
    <a:masterClrMapping/>
  </p:clrMapOvr>
  <p:hf sldNum="0" hd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8"/>
          <p:cNvSpPr>
            <a:spLocks noGrp="1" noChangeArrowheads="1"/>
          </p:cNvSpPr>
          <p:nvPr>
            <p:ph type="dt" sz="half" idx="10"/>
          </p:nvPr>
        </p:nvSpPr>
        <p:spPr>
          <a:xfrm>
            <a:off x="455613" y="4681538"/>
            <a:ext cx="3216275" cy="355600"/>
          </a:xfrm>
          <a:prstGeom prst="rect">
            <a:avLst/>
          </a:prstGeom>
        </p:spPr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r>
              <a:rPr lang="en-US" altLang="zh-TW"/>
              <a:t>Hymnary </a:t>
            </a:r>
            <a:r>
              <a:rPr lang="zh-TW" altLang="en-US"/>
              <a:t>聖徒詩歌 </a:t>
            </a:r>
            <a:r>
              <a:rPr lang="en-US" altLang="zh-TW"/>
              <a:t>- Testimony Publication</a:t>
            </a:r>
            <a:endParaRPr lang="zh-TW" altLang="en-US"/>
          </a:p>
        </p:txBody>
      </p:sp>
      <p:sp>
        <p:nvSpPr>
          <p:cNvPr id="3" name="Rectangle 69"/>
          <p:cNvSpPr>
            <a:spLocks noGrp="1" noChangeArrowheads="1"/>
          </p:cNvSpPr>
          <p:nvPr>
            <p:ph type="ftr" sz="quarter" idx="11"/>
          </p:nvPr>
        </p:nvSpPr>
        <p:spPr>
          <a:xfrm>
            <a:off x="5616575" y="4651375"/>
            <a:ext cx="3038475" cy="355600"/>
          </a:xfrm>
          <a:prstGeom prst="rect">
            <a:avLst/>
          </a:prstGeom>
        </p:spPr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r>
              <a:rPr lang="en-US" altLang="zh-TW"/>
              <a:t>Christian Assembly of San Gabriel Valley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998626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55096" y="4803998"/>
            <a:ext cx="3581400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迦福市基督徒聚會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69" r:id="rId1"/>
    <p:sldLayoutId id="2147483770" r:id="rId2"/>
  </p:sldLayoutIdLst>
  <p:hf sldNum="0"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869950"/>
            <a:ext cx="9144000" cy="34470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 eaLnBrk="1" hangingPunct="1"/>
            <a:r>
              <a:rPr lang="zh-TW" altLang="en-US" dirty="0"/>
              <a:t>耶穌此名何等芬芳，在蒙恩人耳中！</a:t>
            </a:r>
          </a:p>
          <a:p>
            <a:pPr algn="ctr" eaLnBrk="1" hangingPunct="1"/>
            <a:r>
              <a:rPr lang="en-US" altLang="zh-TW" sz="2800" dirty="0"/>
              <a:t>How sweet the name of Jesus sounds </a:t>
            </a:r>
          </a:p>
          <a:p>
            <a:pPr algn="ctr" eaLnBrk="1" hangingPunct="1"/>
            <a:r>
              <a:rPr lang="en-US" altLang="zh-TW" sz="2800" dirty="0"/>
              <a:t>In a believer’s ear!</a:t>
            </a:r>
          </a:p>
          <a:p>
            <a:pPr algn="ctr" eaLnBrk="1" hangingPunct="1"/>
            <a:r>
              <a:rPr lang="zh-TW" altLang="en-US" dirty="0"/>
              <a:t>撫他憂悶，醫他悲傷，並且驅他驚恐。</a:t>
            </a:r>
          </a:p>
          <a:p>
            <a:pPr algn="ctr" eaLnBrk="1" hangingPunct="1"/>
            <a:r>
              <a:rPr lang="en-US" altLang="zh-TW" sz="2800" dirty="0"/>
              <a:t>It soothes his sorrow, heals his wounds, </a:t>
            </a:r>
          </a:p>
          <a:p>
            <a:pPr algn="ctr" eaLnBrk="1" hangingPunct="1"/>
            <a:r>
              <a:rPr lang="en-US" altLang="zh-TW" sz="2800" dirty="0"/>
              <a:t>And drives away his fear.</a:t>
            </a:r>
          </a:p>
          <a:p>
            <a:pPr algn="ctr">
              <a:spcBef>
                <a:spcPct val="50000"/>
              </a:spcBef>
            </a:pPr>
            <a:endParaRPr lang="zh-TW" altLang="en-US" sz="2800" dirty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51470"/>
            <a:ext cx="9144000" cy="720080"/>
          </a:xfrm>
          <a:prstGeom prst="rect">
            <a:avLst/>
          </a:prstGeom>
        </p:spPr>
        <p:txBody>
          <a:bodyPr/>
          <a:lstStyle/>
          <a:p>
            <a:pPr indent="-381000" eaLnBrk="1" hangingPunct="1">
              <a:lnSpc>
                <a:spcPct val="90000"/>
              </a:lnSpc>
              <a:spcBef>
                <a:spcPts val="0"/>
              </a:spcBef>
              <a:defRPr/>
            </a:pPr>
            <a:r>
              <a:rPr lang="en-US" altLang="zh-TW" sz="2800" b="1" dirty="0">
                <a:latin typeface="Arial Narrow" pitchFamily="34" charset="0"/>
                <a:ea typeface="新細明體" pitchFamily="18" charset="-120"/>
              </a:rPr>
              <a:t>H</a:t>
            </a:r>
            <a:r>
              <a:rPr lang="en-US" altLang="zh-CN" sz="2800" b="1" dirty="0">
                <a:latin typeface="Arial Narrow" pitchFamily="34" charset="0"/>
                <a:ea typeface="新細明體" pitchFamily="18" charset="-120"/>
              </a:rPr>
              <a:t>161  </a:t>
            </a:r>
            <a:r>
              <a:rPr lang="zh-CN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耶穌此名何等芬芳</a:t>
            </a:r>
            <a:r>
              <a:rPr lang="zh-TW" altLang="en-US" sz="2800" i="1" dirty="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rPr>
              <a:t> </a:t>
            </a:r>
            <a:br>
              <a:rPr lang="zh-TW" altLang="en-US" sz="2500" b="1" dirty="0">
                <a:latin typeface="Arial Narrow" pitchFamily="34" charset="0"/>
                <a:ea typeface="新細明體" pitchFamily="18" charset="-120"/>
              </a:rPr>
            </a:br>
            <a:r>
              <a:rPr lang="en-US" altLang="zh-CN" sz="2400" dirty="0">
                <a:latin typeface="Arial Narrow" pitchFamily="34" charset="0"/>
                <a:ea typeface="標楷體" pitchFamily="65" charset="-120"/>
              </a:rPr>
              <a:t>HOW SWEET THE NAME OF JESUS SOUNDS</a:t>
            </a:r>
            <a:r>
              <a:rPr lang="en-US" altLang="zh-TW" sz="2400" dirty="0">
                <a:latin typeface="Arial Narrow" pitchFamily="34" charset="0"/>
                <a:ea typeface="標楷體" pitchFamily="65" charset="-120"/>
              </a:rPr>
              <a:t> (1/</a:t>
            </a:r>
            <a:r>
              <a:rPr lang="en-US" altLang="zh-CN" sz="2400" dirty="0">
                <a:latin typeface="Arial Narrow" pitchFamily="34" charset="0"/>
                <a:ea typeface="標楷體" pitchFamily="65" charset="-120"/>
              </a:rPr>
              <a:t>6</a:t>
            </a:r>
            <a:r>
              <a:rPr lang="en-US" altLang="zh-TW" sz="2400" dirty="0">
                <a:latin typeface="Arial Narrow" pitchFamily="34" charset="0"/>
                <a:ea typeface="標楷體" pitchFamily="65" charset="-120"/>
              </a:rPr>
              <a:t>)</a:t>
            </a:r>
            <a:endParaRPr lang="zh-TW" altLang="en-US" sz="2400" dirty="0">
              <a:latin typeface="Arial Narrow" pitchFamily="34" charset="0"/>
              <a:ea typeface="標楷體" pitchFamily="65" charset="-12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36779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  <a:defRPr/>
            </a:pPr>
            <a:r>
              <a:rPr lang="en-US" altLang="zh-TW" sz="2400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H</a:t>
            </a:r>
            <a:r>
              <a:rPr lang="en-US" altLang="zh-CN" sz="2400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161</a:t>
            </a:r>
            <a:r>
              <a:rPr lang="en-US" altLang="zh-TW" sz="2400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 (</a:t>
            </a:r>
            <a:r>
              <a:rPr lang="zh-TW" altLang="en-US" sz="2400" dirty="0"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節</a:t>
            </a:r>
            <a:r>
              <a:rPr lang="en-US" altLang="zh-TW" sz="2400" dirty="0"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2</a:t>
            </a:r>
            <a:r>
              <a:rPr lang="en-US" altLang="zh-TW" sz="2400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/</a:t>
            </a:r>
            <a:r>
              <a:rPr lang="en-US" altLang="zh-CN" sz="2400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6</a:t>
            </a:r>
            <a:r>
              <a:rPr lang="en-US" altLang="zh-TW" sz="2400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lang="zh-TW" altLang="en-US" sz="2400" dirty="0"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頁</a:t>
            </a:r>
            <a:r>
              <a:rPr lang="en-US" altLang="zh-TW" sz="2400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1/1)</a:t>
            </a:r>
            <a:endParaRPr lang="en-US" altLang="zh-CN" sz="2400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algn="ctr" eaLnBrk="1" hangingPunct="1">
              <a:defRPr/>
            </a:pPr>
            <a:r>
              <a:rPr lang="zh-TW" altLang="en-US" dirty="0">
                <a:cs typeface="+mn-cs"/>
              </a:rPr>
              <a:t>此名醫治憂傷的靈，平定起伏心情；</a:t>
            </a:r>
          </a:p>
          <a:p>
            <a:pPr algn="ctr" eaLnBrk="1" hangingPunct="1">
              <a:defRPr/>
            </a:pPr>
            <a:r>
              <a:rPr lang="en-US" altLang="zh-TW" sz="2800" dirty="0">
                <a:cs typeface="+mn-cs"/>
              </a:rPr>
              <a:t>It makes the wounded spirit whole, </a:t>
            </a:r>
          </a:p>
          <a:p>
            <a:pPr algn="ctr" eaLnBrk="1" hangingPunct="1">
              <a:defRPr/>
            </a:pPr>
            <a:r>
              <a:rPr lang="en-US" altLang="zh-TW" sz="2800" dirty="0">
                <a:cs typeface="+mn-cs"/>
              </a:rPr>
              <a:t>And calms the troubled breast;</a:t>
            </a:r>
          </a:p>
          <a:p>
            <a:pPr algn="ctr" eaLnBrk="1" hangingPunct="1">
              <a:defRPr/>
            </a:pPr>
            <a:r>
              <a:rPr lang="zh-TW" altLang="en-US" dirty="0">
                <a:cs typeface="+mn-cs"/>
              </a:rPr>
              <a:t>是飢餓者的生命餅，疲倦者的安寧。</a:t>
            </a:r>
          </a:p>
          <a:p>
            <a:pPr algn="ctr" eaLnBrk="1" hangingPunct="1">
              <a:defRPr/>
            </a:pPr>
            <a:r>
              <a:rPr lang="en-US" altLang="zh-TW" sz="2800" dirty="0" err="1">
                <a:cs typeface="+mn-cs"/>
              </a:rPr>
              <a:t>’Tis</a:t>
            </a:r>
            <a:r>
              <a:rPr lang="en-US" altLang="zh-TW" sz="2800" dirty="0">
                <a:cs typeface="+mn-cs"/>
              </a:rPr>
              <a:t> manna to the hungry soul, </a:t>
            </a:r>
          </a:p>
          <a:p>
            <a:pPr algn="ctr" eaLnBrk="1" hangingPunct="1">
              <a:defRPr/>
            </a:pPr>
            <a:r>
              <a:rPr lang="en-US" altLang="zh-TW" sz="2800" dirty="0">
                <a:cs typeface="+mn-cs"/>
              </a:rPr>
              <a:t>And to the weary rest.</a:t>
            </a:r>
          </a:p>
          <a:p>
            <a:pPr algn="ctr" eaLnBrk="1" hangingPunct="1">
              <a:defRPr/>
            </a:pPr>
            <a:endParaRPr lang="en-US" altLang="zh-TW" sz="2800" dirty="0">
              <a:cs typeface="+mn-cs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32470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  <a:defRPr/>
            </a:pPr>
            <a:r>
              <a:rPr lang="en-US" altLang="zh-TW" sz="2400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H</a:t>
            </a:r>
            <a:r>
              <a:rPr lang="en-US" altLang="zh-CN" sz="2400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161</a:t>
            </a:r>
            <a:r>
              <a:rPr lang="en-US" altLang="zh-TW" sz="2400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 (</a:t>
            </a:r>
            <a:r>
              <a:rPr lang="zh-TW" altLang="en-US" sz="2400" dirty="0"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節</a:t>
            </a:r>
            <a:r>
              <a:rPr lang="en-US" altLang="zh-CN" sz="2400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3</a:t>
            </a:r>
            <a:r>
              <a:rPr lang="en-US" altLang="zh-TW" sz="2400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/</a:t>
            </a:r>
            <a:r>
              <a:rPr lang="en-US" altLang="zh-CN" sz="2400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6</a:t>
            </a:r>
            <a:r>
              <a:rPr lang="en-US" altLang="zh-TW" sz="2400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lang="zh-TW" altLang="en-US" sz="2400" dirty="0"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頁</a:t>
            </a:r>
            <a:r>
              <a:rPr lang="en-US" altLang="zh-TW" sz="2400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1/1)</a:t>
            </a:r>
            <a:endParaRPr lang="en-US" altLang="zh-CN" sz="2400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algn="ctr" eaLnBrk="1" hangingPunct="1">
              <a:defRPr/>
            </a:pPr>
            <a:r>
              <a:rPr lang="zh-TW" altLang="en-US" dirty="0">
                <a:cs typeface="+mn-cs"/>
              </a:rPr>
              <a:t>我要建造容身之處，此名乃是根基；</a:t>
            </a:r>
          </a:p>
          <a:p>
            <a:pPr algn="ctr" eaLnBrk="1" hangingPunct="1">
              <a:defRPr/>
            </a:pPr>
            <a:r>
              <a:rPr lang="en-US" altLang="zh-TW" sz="2800" dirty="0">
                <a:cs typeface="+mn-cs"/>
              </a:rPr>
              <a:t>Dear Name! The Rock on which we build; </a:t>
            </a:r>
          </a:p>
          <a:p>
            <a:pPr algn="ctr" eaLnBrk="1" hangingPunct="1">
              <a:defRPr/>
            </a:pPr>
            <a:r>
              <a:rPr lang="en-US" altLang="zh-TW" sz="2800" dirty="0">
                <a:cs typeface="+mn-cs"/>
              </a:rPr>
              <a:t>Our shield and hiding place;</a:t>
            </a:r>
          </a:p>
          <a:p>
            <a:pPr algn="ctr" eaLnBrk="1" hangingPunct="1">
              <a:defRPr/>
            </a:pPr>
            <a:r>
              <a:rPr lang="zh-TW" altLang="en-US" dirty="0">
                <a:cs typeface="+mn-cs"/>
              </a:rPr>
              <a:t>乃是天上豐富之庫，包藏無量福氣。</a:t>
            </a:r>
          </a:p>
          <a:p>
            <a:pPr algn="ctr" eaLnBrk="1" hangingPunct="1">
              <a:defRPr/>
            </a:pPr>
            <a:r>
              <a:rPr lang="en-US" altLang="zh-TW" sz="2800" dirty="0">
                <a:cs typeface="+mn-cs"/>
              </a:rPr>
              <a:t>Our never-failing treasury, filled </a:t>
            </a:r>
          </a:p>
          <a:p>
            <a:pPr algn="ctr" eaLnBrk="1" hangingPunct="1">
              <a:defRPr/>
            </a:pPr>
            <a:r>
              <a:rPr lang="en-US" altLang="zh-TW" sz="2800" dirty="0">
                <a:cs typeface="+mn-cs"/>
              </a:rPr>
              <a:t>With boundless stores of grace.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32470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sz="2400" dirty="0">
                <a:latin typeface="Arial" charset="0"/>
              </a:rPr>
              <a:t>H</a:t>
            </a:r>
            <a:r>
              <a:rPr lang="en-US" altLang="zh-CN" sz="2400" dirty="0">
                <a:latin typeface="Arial" charset="0"/>
              </a:rPr>
              <a:t>161</a:t>
            </a:r>
            <a:r>
              <a:rPr lang="en-US" altLang="zh-TW" sz="2400" dirty="0">
                <a:latin typeface="Arial" charset="0"/>
              </a:rPr>
              <a:t>  (</a:t>
            </a:r>
            <a:r>
              <a:rPr lang="zh-TW" altLang="en-US" sz="2400" dirty="0">
                <a:latin typeface="NSimSun" pitchFamily="49" charset="-122"/>
                <a:ea typeface="NSimSun" pitchFamily="49" charset="-122"/>
              </a:rPr>
              <a:t>節</a:t>
            </a:r>
            <a:r>
              <a:rPr lang="en-US" altLang="zh-CN" sz="2400" dirty="0">
                <a:latin typeface="Arial" charset="0"/>
              </a:rPr>
              <a:t>4</a:t>
            </a:r>
            <a:r>
              <a:rPr lang="en-US" altLang="zh-TW" sz="2400" dirty="0">
                <a:latin typeface="Arial" charset="0"/>
              </a:rPr>
              <a:t>/</a:t>
            </a:r>
            <a:r>
              <a:rPr lang="en-US" altLang="zh-CN" sz="2400" dirty="0">
                <a:latin typeface="Arial" charset="0"/>
              </a:rPr>
              <a:t>6</a:t>
            </a:r>
            <a:r>
              <a:rPr lang="en-US" altLang="zh-TW" sz="2400" dirty="0">
                <a:latin typeface="Arial" charset="0"/>
              </a:rPr>
              <a:t>, </a:t>
            </a:r>
            <a:r>
              <a:rPr lang="zh-TW" altLang="en-US" sz="2400" dirty="0">
                <a:latin typeface="NSimSun" pitchFamily="49" charset="-122"/>
                <a:ea typeface="NSimSun" pitchFamily="49" charset="-122"/>
              </a:rPr>
              <a:t>頁</a:t>
            </a:r>
            <a:r>
              <a:rPr lang="en-US" altLang="zh-TW" sz="2400" dirty="0">
                <a:latin typeface="Arial" charset="0"/>
              </a:rPr>
              <a:t>1/1)</a:t>
            </a:r>
            <a:endParaRPr lang="en-US" altLang="zh-CN" sz="2400" dirty="0">
              <a:latin typeface="Arial" charset="0"/>
            </a:endParaRPr>
          </a:p>
          <a:p>
            <a:pPr algn="ctr" eaLnBrk="1" hangingPunct="1"/>
            <a:r>
              <a:rPr lang="zh-TW" altLang="en-US" dirty="0"/>
              <a:t>耶穌救主，罪人朋友，先知、祭司、君王；</a:t>
            </a:r>
          </a:p>
          <a:p>
            <a:pPr algn="ctr" eaLnBrk="1" hangingPunct="1"/>
            <a:r>
              <a:rPr lang="en-US" altLang="zh-TW" sz="2800" dirty="0"/>
              <a:t>Jesus, our Savior, Shepherd, Friend, </a:t>
            </a:r>
          </a:p>
          <a:p>
            <a:pPr algn="ctr" eaLnBrk="1" hangingPunct="1"/>
            <a:r>
              <a:rPr lang="en-US" altLang="zh-TW" sz="2800" dirty="0"/>
              <a:t>Our Prophet, Priest, and King;</a:t>
            </a:r>
          </a:p>
          <a:p>
            <a:pPr algn="ctr" eaLnBrk="1" hangingPunct="1"/>
            <a:r>
              <a:rPr lang="zh-TW" altLang="en-US" dirty="0"/>
              <a:t>道路、真理、生命、元首，接納我的歌唱。</a:t>
            </a:r>
          </a:p>
          <a:p>
            <a:pPr algn="ctr" eaLnBrk="1" hangingPunct="1"/>
            <a:r>
              <a:rPr lang="en-US" altLang="zh-TW" sz="2800" dirty="0"/>
              <a:t>Our Lord, our Life, our Way, our End, </a:t>
            </a:r>
          </a:p>
          <a:p>
            <a:pPr algn="ctr" eaLnBrk="1" hangingPunct="1"/>
            <a:r>
              <a:rPr lang="en-US" altLang="zh-TW" sz="2800" dirty="0"/>
              <a:t>Accept the praise we bring.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38933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sz="2400" dirty="0">
                <a:latin typeface="Arial" charset="0"/>
              </a:rPr>
              <a:t>H</a:t>
            </a:r>
            <a:r>
              <a:rPr lang="en-US" altLang="zh-CN" sz="2400" dirty="0">
                <a:latin typeface="Arial" charset="0"/>
              </a:rPr>
              <a:t>161</a:t>
            </a:r>
            <a:r>
              <a:rPr lang="en-US" altLang="zh-TW" sz="2400" dirty="0">
                <a:latin typeface="Arial" charset="0"/>
              </a:rPr>
              <a:t>  (</a:t>
            </a:r>
            <a:r>
              <a:rPr lang="zh-TW" altLang="en-US" sz="2400" dirty="0">
                <a:latin typeface="Arial" charset="0"/>
              </a:rPr>
              <a:t>節</a:t>
            </a:r>
            <a:r>
              <a:rPr lang="en-US" altLang="zh-CN" sz="2400" dirty="0">
                <a:latin typeface="Arial" charset="0"/>
              </a:rPr>
              <a:t>5</a:t>
            </a:r>
            <a:r>
              <a:rPr lang="en-US" altLang="zh-TW" sz="2400" dirty="0">
                <a:latin typeface="Arial" charset="0"/>
              </a:rPr>
              <a:t>/</a:t>
            </a:r>
            <a:r>
              <a:rPr lang="en-US" altLang="zh-CN" sz="2400" dirty="0">
                <a:latin typeface="Arial" charset="0"/>
              </a:rPr>
              <a:t>6</a:t>
            </a:r>
            <a:r>
              <a:rPr lang="en-US" altLang="zh-TW" sz="2400" dirty="0">
                <a:latin typeface="Arial" charset="0"/>
              </a:rPr>
              <a:t>, </a:t>
            </a:r>
            <a:r>
              <a:rPr lang="zh-TW" altLang="en-US" sz="2400" dirty="0">
                <a:latin typeface="Arial" charset="0"/>
              </a:rPr>
              <a:t>頁</a:t>
            </a:r>
            <a:r>
              <a:rPr lang="en-US" altLang="zh-TW" sz="2400" dirty="0">
                <a:latin typeface="Arial" charset="0"/>
              </a:rPr>
              <a:t>1/1)</a:t>
            </a:r>
            <a:endParaRPr lang="en-US" altLang="zh-CN" sz="2400" dirty="0">
              <a:latin typeface="Arial" charset="0"/>
            </a:endParaRPr>
          </a:p>
          <a:p>
            <a:pPr algn="ctr" eaLnBrk="1" hangingPunct="1"/>
            <a:r>
              <a:rPr lang="zh-TW" altLang="en-US" dirty="0"/>
              <a:t>何等軟弱，我的努力，最熱思想冷淡；</a:t>
            </a:r>
          </a:p>
          <a:p>
            <a:pPr algn="ctr" eaLnBrk="1" hangingPunct="1"/>
            <a:r>
              <a:rPr lang="en-US" altLang="zh-TW" sz="2800" dirty="0"/>
              <a:t>Weak is the effort of our heart, </a:t>
            </a:r>
          </a:p>
          <a:p>
            <a:pPr algn="ctr" eaLnBrk="1" hangingPunct="1"/>
            <a:r>
              <a:rPr lang="en-US" altLang="zh-TW" sz="2800" dirty="0"/>
              <a:t>And cold our warmest thought;</a:t>
            </a:r>
          </a:p>
          <a:p>
            <a:pPr algn="ctr" eaLnBrk="1" hangingPunct="1"/>
            <a:r>
              <a:rPr lang="zh-TW" altLang="en-US" dirty="0"/>
              <a:t>將來親眼見祢自己，方照本分頌讚。</a:t>
            </a:r>
          </a:p>
          <a:p>
            <a:pPr algn="ctr" eaLnBrk="1" hangingPunct="1"/>
            <a:r>
              <a:rPr lang="en-US" altLang="zh-TW" sz="2800" dirty="0"/>
              <a:t>But when we see Thee as Thou art, </a:t>
            </a:r>
          </a:p>
          <a:p>
            <a:pPr algn="ctr" eaLnBrk="1" hangingPunct="1"/>
            <a:r>
              <a:rPr lang="en-US" altLang="zh-TW" sz="2800" dirty="0"/>
              <a:t>We’ll praise Thee as we ought.</a:t>
            </a:r>
          </a:p>
          <a:p>
            <a:pPr algn="ctr">
              <a:spcBef>
                <a:spcPct val="50000"/>
              </a:spcBef>
            </a:pPr>
            <a:endParaRPr lang="zh-TW" altLang="en-US" sz="2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32470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sz="2400" dirty="0">
                <a:latin typeface="Arial" charset="0"/>
              </a:rPr>
              <a:t>H</a:t>
            </a:r>
            <a:r>
              <a:rPr lang="en-US" altLang="zh-CN" sz="2400" dirty="0">
                <a:latin typeface="Arial" charset="0"/>
              </a:rPr>
              <a:t>161</a:t>
            </a:r>
            <a:r>
              <a:rPr lang="en-US" altLang="zh-TW" sz="2400" dirty="0">
                <a:latin typeface="Arial" charset="0"/>
              </a:rPr>
              <a:t>  (</a:t>
            </a:r>
            <a:r>
              <a:rPr lang="zh-TW" altLang="en-US" sz="2400" dirty="0">
                <a:latin typeface="NSimSun" pitchFamily="49" charset="-122"/>
                <a:ea typeface="NSimSun" pitchFamily="49" charset="-122"/>
              </a:rPr>
              <a:t>節</a:t>
            </a:r>
            <a:r>
              <a:rPr lang="en-US" altLang="zh-CN" sz="2400" dirty="0">
                <a:latin typeface="Arial" charset="0"/>
              </a:rPr>
              <a:t>6</a:t>
            </a:r>
            <a:r>
              <a:rPr lang="en-US" altLang="zh-TW" sz="2400" dirty="0">
                <a:latin typeface="Arial" charset="0"/>
              </a:rPr>
              <a:t>/</a:t>
            </a:r>
            <a:r>
              <a:rPr lang="en-US" altLang="zh-CN" sz="2400" dirty="0">
                <a:latin typeface="Arial" charset="0"/>
              </a:rPr>
              <a:t>6</a:t>
            </a:r>
            <a:r>
              <a:rPr lang="en-US" altLang="zh-TW" sz="2400" dirty="0">
                <a:latin typeface="Arial" charset="0"/>
              </a:rPr>
              <a:t>, </a:t>
            </a:r>
            <a:r>
              <a:rPr lang="zh-TW" altLang="en-US" sz="2400" dirty="0">
                <a:latin typeface="NSimSun" pitchFamily="49" charset="-122"/>
                <a:ea typeface="NSimSun" pitchFamily="49" charset="-122"/>
              </a:rPr>
              <a:t>頁</a:t>
            </a:r>
            <a:r>
              <a:rPr lang="en-US" altLang="zh-TW" sz="2400" dirty="0">
                <a:latin typeface="Arial" charset="0"/>
              </a:rPr>
              <a:t>1/1)</a:t>
            </a:r>
          </a:p>
          <a:p>
            <a:pPr algn="ctr" eaLnBrk="1" hangingPunct="1"/>
            <a:r>
              <a:rPr lang="zh-TW" altLang="en-US" dirty="0"/>
              <a:t>一息尚存，在祢來前，我願仍傳祢愛；</a:t>
            </a:r>
          </a:p>
          <a:p>
            <a:pPr algn="ctr" eaLnBrk="1" hangingPunct="1"/>
            <a:r>
              <a:rPr lang="en-US" altLang="zh-TW" sz="2800" dirty="0"/>
              <a:t>Till then we would Thy love proclaim </a:t>
            </a:r>
          </a:p>
          <a:p>
            <a:pPr algn="ctr" eaLnBrk="1" hangingPunct="1"/>
            <a:r>
              <a:rPr lang="en-US" altLang="zh-TW" sz="2800" dirty="0"/>
              <a:t>With every fleeting breath;</a:t>
            </a:r>
          </a:p>
          <a:p>
            <a:pPr algn="ctr" eaLnBrk="1" hangingPunct="1"/>
            <a:r>
              <a:rPr lang="zh-TW" altLang="en-US" dirty="0"/>
              <a:t>我靠祢名，只一瞬間，死亡能力失敗。</a:t>
            </a:r>
          </a:p>
          <a:p>
            <a:pPr algn="ctr" eaLnBrk="1" hangingPunct="1"/>
            <a:r>
              <a:rPr lang="en-US" altLang="zh-TW" sz="2800" dirty="0"/>
              <a:t>And triumph in that blessed Name </a:t>
            </a:r>
          </a:p>
          <a:p>
            <a:pPr algn="ctr" eaLnBrk="1" hangingPunct="1"/>
            <a:r>
              <a:rPr lang="en-US" altLang="zh-TW" sz="2800" dirty="0"/>
              <a:t>Which quells the </a:t>
            </a:r>
            <a:r>
              <a:rPr lang="en-US" altLang="zh-TW" sz="2800" dirty="0" err="1"/>
              <a:t>pow’r</a:t>
            </a:r>
            <a:r>
              <a:rPr lang="en-US" altLang="zh-TW" sz="2800" dirty="0"/>
              <a:t> of death.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cccta_hymn</Template>
  <TotalTime>575</TotalTime>
  <Words>365</Words>
  <Application>Microsoft Office PowerPoint</Application>
  <PresentationFormat>On-screen Show (16:9)</PresentationFormat>
  <Paragraphs>48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6" baseType="lpstr">
      <vt:lpstr>NSimSun</vt:lpstr>
      <vt:lpstr>宋体</vt:lpstr>
      <vt:lpstr>Microsoft JhengHei</vt:lpstr>
      <vt:lpstr>新細明體</vt:lpstr>
      <vt:lpstr>標楷體</vt:lpstr>
      <vt:lpstr>Arial</vt:lpstr>
      <vt:lpstr>Arial Narrow</vt:lpstr>
      <vt:lpstr>Times New Roman</vt:lpstr>
      <vt:lpstr>Wingdings</vt:lpstr>
      <vt:lpstr>cccta_hymn</vt:lpstr>
      <vt:lpstr>H161  耶穌此名何等芬芳  HOW SWEET THE NAME OF JESUS SOUNDS (1/6)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>TL</Manager>
  <Company>Testimony of Christ Mission</Company>
  <LinksUpToDate>false</LinksUpToDate>
  <SharedDoc>false</SharedDoc>
  <HyperlinkBase>www.ToChrist.org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H86 無他, 只有耶穌寶血 Nothing But The Blood Of Jesus</dc:title>
  <dc:subject>Hymnary 聖徒詩歌</dc:subject>
  <dc:creator>Robert Lowry</dc:creator>
  <cp:lastModifiedBy>Timothy Liang</cp:lastModifiedBy>
  <cp:revision>68</cp:revision>
  <dcterms:created xsi:type="dcterms:W3CDTF">2001-04-19T19:07:54Z</dcterms:created>
  <dcterms:modified xsi:type="dcterms:W3CDTF">2017-08-02T22:24:15Z</dcterms:modified>
</cp:coreProperties>
</file>